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8" d="100"/>
          <a:sy n="68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71472" y="571480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14250" y="1928802"/>
            <a:ext cx="89297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¡Cuan tiernamente nos está llamando!</a:t>
            </a:r>
            <a:b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Cristo a ti y a mí.</a:t>
            </a:r>
            <a:b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 nos espera con brazos abiertos</a:t>
            </a:r>
            <a:b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Llama a ti y a mí.</a:t>
            </a: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250" y="1928802"/>
            <a:ext cx="89297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Venid, venid, si estáis cansados venid,</a:t>
            </a:r>
            <a:b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¡Cuan tiernamente nos está llamando!</a:t>
            </a:r>
            <a:b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¡Oh pecadores, venid!</a:t>
            </a: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14250" y="1928802"/>
            <a:ext cx="89297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¿Porque tememos si está abogando,</a:t>
            </a:r>
            <a:b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Cristo por ti y por mí?</a:t>
            </a:r>
            <a:b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 bendiciones está derramando,</a:t>
            </a:r>
            <a:b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Siempre por ti y por mí</a:t>
            </a: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250" y="1928802"/>
            <a:ext cx="89297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Venid, venid, si estáis cansados venid,</a:t>
            </a:r>
            <a:b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¡Cuan tiernamente nos está llamando!</a:t>
            </a:r>
            <a:b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¡Oh pecadores, venid!</a:t>
            </a: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14250" y="1928802"/>
            <a:ext cx="89297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tiempo vuela, lograrlo conviene,</a:t>
            </a:r>
            <a:b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Cristo te llama a ti,</a:t>
            </a:r>
            <a:b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Vienen las sombras y la muerte viene;</a:t>
            </a:r>
            <a:b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Viene por ti y por mí.</a:t>
            </a: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250" y="1928802"/>
            <a:ext cx="89297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Venid, venid, si estáis cansados venid,</a:t>
            </a:r>
            <a:b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¡Cuan tiernamente nos está llamando!</a:t>
            </a:r>
            <a:b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¡Oh pecadores, venid!</a:t>
            </a: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54</Words>
  <Application>Microsoft Office PowerPoint</Application>
  <PresentationFormat>Presentación en pantalla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</dc:creator>
  <cp:lastModifiedBy>María</cp:lastModifiedBy>
  <cp:revision>6</cp:revision>
  <dcterms:created xsi:type="dcterms:W3CDTF">2010-06-23T12:25:12Z</dcterms:created>
  <dcterms:modified xsi:type="dcterms:W3CDTF">2011-02-23T09:31:26Z</dcterms:modified>
</cp:coreProperties>
</file>