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61" r:id="rId5"/>
    <p:sldId id="258" r:id="rId6"/>
    <p:sldId id="262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3" autoAdjust="0"/>
    <p:restoredTop sz="94660"/>
  </p:normalViewPr>
  <p:slideViewPr>
    <p:cSldViewPr>
      <p:cViewPr varScale="1">
        <p:scale>
          <a:sx n="68" d="100"/>
          <a:sy n="68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12-C733-4F1F-8B79-CFD6D02D346E}" type="datetimeFigureOut">
              <a:rPr lang="es-ES" smtClean="0"/>
              <a:pPr/>
              <a:t>23/02/2011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12-C733-4F1F-8B79-CFD6D02D346E}" type="datetimeFigureOut">
              <a:rPr lang="es-ES" smtClean="0"/>
              <a:pPr/>
              <a:t>23/02/2011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12-C733-4F1F-8B79-CFD6D02D346E}" type="datetimeFigureOut">
              <a:rPr lang="es-ES" smtClean="0"/>
              <a:pPr/>
              <a:t>23/02/2011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12-C733-4F1F-8B79-CFD6D02D346E}" type="datetimeFigureOut">
              <a:rPr lang="es-ES" smtClean="0"/>
              <a:pPr/>
              <a:t>23/02/2011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12-C733-4F1F-8B79-CFD6D02D346E}" type="datetimeFigureOut">
              <a:rPr lang="es-ES" smtClean="0"/>
              <a:pPr/>
              <a:t>23/02/2011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12-C733-4F1F-8B79-CFD6D02D346E}" type="datetimeFigureOut">
              <a:rPr lang="es-ES" smtClean="0"/>
              <a:pPr/>
              <a:t>23/02/2011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12-C733-4F1F-8B79-CFD6D02D346E}" type="datetimeFigureOut">
              <a:rPr lang="es-ES" smtClean="0"/>
              <a:pPr/>
              <a:t>23/02/2011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12-C733-4F1F-8B79-CFD6D02D346E}" type="datetimeFigureOut">
              <a:rPr lang="es-ES" smtClean="0"/>
              <a:pPr/>
              <a:t>23/02/2011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12-C733-4F1F-8B79-CFD6D02D346E}" type="datetimeFigureOut">
              <a:rPr lang="es-ES" smtClean="0"/>
              <a:pPr/>
              <a:t>23/02/2011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12-C733-4F1F-8B79-CFD6D02D346E}" type="datetimeFigureOut">
              <a:rPr lang="es-ES" smtClean="0"/>
              <a:pPr/>
              <a:t>23/02/2011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12-C733-4F1F-8B79-CFD6D02D346E}" type="datetimeFigureOut">
              <a:rPr lang="es-ES" smtClean="0"/>
              <a:pPr/>
              <a:t>23/02/2011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F6CE12-C733-4F1F-8B79-CFD6D02D346E}" type="datetimeFigureOut">
              <a:rPr lang="es-ES" smtClean="0"/>
              <a:pPr/>
              <a:t>23/02/2011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63050" cy="687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Rectángulo"/>
          <p:cNvSpPr/>
          <p:nvPr/>
        </p:nvSpPr>
        <p:spPr>
          <a:xfrm>
            <a:off x="5643570" y="6215082"/>
            <a:ext cx="325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/>
              <a:t>www.iglesiaciudadmeridiana.org</a:t>
            </a:r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571472" y="571480"/>
            <a:ext cx="8001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214250" y="1928802"/>
            <a:ext cx="892975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¡Cuan tiernamente nos está llamando!</a:t>
            </a:r>
            <a:br>
              <a:rPr lang="es-E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Cristo a ti y a mí.</a:t>
            </a:r>
            <a:br>
              <a:rPr lang="es-E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Él nos espera con brazos abiertos</a:t>
            </a:r>
            <a:br>
              <a:rPr lang="es-E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Llama a ti y a mí.</a:t>
            </a:r>
            <a:endParaRPr lang="es-E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63050" cy="687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Rectángulo"/>
          <p:cNvSpPr/>
          <p:nvPr/>
        </p:nvSpPr>
        <p:spPr>
          <a:xfrm>
            <a:off x="5643570" y="6215082"/>
            <a:ext cx="325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/>
              <a:t>www.iglesiaciudadmeridiana.org</a:t>
            </a:r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214250" y="1928802"/>
            <a:ext cx="892975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Venid, venid, si estáis cansados venid,</a:t>
            </a:r>
            <a:br>
              <a:rPr lang="es-ES" sz="4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¡Cuan tiernamente nos está llamando!</a:t>
            </a:r>
            <a:br>
              <a:rPr lang="es-ES" sz="4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¡Oh pecadores, venid!</a:t>
            </a:r>
            <a:endParaRPr lang="es-E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63050" cy="687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Rectángulo"/>
          <p:cNvSpPr/>
          <p:nvPr/>
        </p:nvSpPr>
        <p:spPr>
          <a:xfrm>
            <a:off x="5643570" y="6215082"/>
            <a:ext cx="325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/>
              <a:t>www.iglesiaciudadmeridiana.org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214250" y="1928802"/>
            <a:ext cx="892975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¿Porque tememos si está abogando,</a:t>
            </a:r>
            <a:br>
              <a:rPr lang="es-E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Cristo por ti y por mí?</a:t>
            </a:r>
            <a:br>
              <a:rPr lang="es-E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Sus bendiciones está derramando,</a:t>
            </a:r>
            <a:br>
              <a:rPr lang="es-E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Siempre por ti y por mí</a:t>
            </a:r>
            <a:endParaRPr lang="es-E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63050" cy="687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Rectángulo"/>
          <p:cNvSpPr/>
          <p:nvPr/>
        </p:nvSpPr>
        <p:spPr>
          <a:xfrm>
            <a:off x="5643570" y="6215082"/>
            <a:ext cx="325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/>
              <a:t>www.iglesiaciudadmeridiana.org</a:t>
            </a:r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214250" y="1928802"/>
            <a:ext cx="892975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Venid, venid, si estáis cansados venid,</a:t>
            </a:r>
            <a:br>
              <a:rPr lang="es-ES" sz="4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¡Cuan tiernamente nos está llamando!</a:t>
            </a:r>
            <a:br>
              <a:rPr lang="es-ES" sz="4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¡Oh pecadores, venid!</a:t>
            </a:r>
            <a:endParaRPr lang="es-E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63050" cy="687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Rectángulo"/>
          <p:cNvSpPr/>
          <p:nvPr/>
        </p:nvSpPr>
        <p:spPr>
          <a:xfrm>
            <a:off x="5643570" y="6215082"/>
            <a:ext cx="325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/>
              <a:t>www.iglesiaciudadmeridiana.org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214250" y="1928802"/>
            <a:ext cx="892975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tiempo vuela, lograrlo conviene,</a:t>
            </a:r>
            <a:br>
              <a:rPr lang="es-E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Cristo te llama a ti,</a:t>
            </a:r>
            <a:br>
              <a:rPr lang="es-E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Vienen las sombras y la muerte viene;</a:t>
            </a:r>
            <a:br>
              <a:rPr lang="es-E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Viene por ti y por mí.</a:t>
            </a:r>
            <a:endParaRPr lang="es-E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63050" cy="687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Rectángulo"/>
          <p:cNvSpPr/>
          <p:nvPr/>
        </p:nvSpPr>
        <p:spPr>
          <a:xfrm>
            <a:off x="5643570" y="6215082"/>
            <a:ext cx="325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/>
              <a:t>www.iglesiaciudadmeridiana.org</a:t>
            </a:r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214250" y="1928802"/>
            <a:ext cx="892975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Venid, venid, si estáis cansados venid,</a:t>
            </a:r>
            <a:br>
              <a:rPr lang="es-ES" sz="4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¡Cuan tiernamente nos está llamando!</a:t>
            </a:r>
            <a:br>
              <a:rPr lang="es-ES" sz="4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¡Oh pecadores, venid!</a:t>
            </a:r>
            <a:endParaRPr lang="es-E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54</Words>
  <Application>Microsoft Office PowerPoint</Application>
  <PresentationFormat>Presentación en pantalla (4:3)</PresentationFormat>
  <Paragraphs>12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María</dc:creator>
  <cp:lastModifiedBy>María</cp:lastModifiedBy>
  <cp:revision>6</cp:revision>
  <dcterms:created xsi:type="dcterms:W3CDTF">2010-06-23T12:25:12Z</dcterms:created>
  <dcterms:modified xsi:type="dcterms:W3CDTF">2011-02-23T09:31:26Z</dcterms:modified>
</cp:coreProperties>
</file>